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7" r:id="rId4"/>
    <p:sldId id="257" r:id="rId5"/>
    <p:sldId id="262" r:id="rId6"/>
    <p:sldId id="265" r:id="rId7"/>
    <p:sldId id="270" r:id="rId8"/>
    <p:sldId id="267" r:id="rId9"/>
    <p:sldId id="258" r:id="rId10"/>
    <p:sldId id="273" r:id="rId11"/>
    <p:sldId id="280" r:id="rId12"/>
    <p:sldId id="266" r:id="rId13"/>
    <p:sldId id="276" r:id="rId14"/>
    <p:sldId id="260" r:id="rId15"/>
    <p:sldId id="263" r:id="rId16"/>
    <p:sldId id="269" r:id="rId17"/>
    <p:sldId id="275" r:id="rId18"/>
    <p:sldId id="261" r:id="rId19"/>
    <p:sldId id="268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4660"/>
  </p:normalViewPr>
  <p:slideViewPr>
    <p:cSldViewPr snapToGrid="0">
      <p:cViewPr varScale="1">
        <p:scale>
          <a:sx n="68" d="100"/>
          <a:sy n="68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22C58-B72B-4560-9AC6-4AA06BB74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A2638-5FB4-49A1-8990-3CAE49DF1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32361-BE04-4585-B0E0-1AF27EB6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C044-5B41-4840-9D66-82BBF9251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FA2AD-7609-4A80-8935-B0239292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81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2584-EC79-4244-860A-238511E93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6FA75-F668-4CC8-88DA-33F9C265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F4CD9-99BA-4072-9D06-22D6212E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273D2-EEA0-485A-94B9-F5F7F967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792D9-E8E8-4FA0-95D0-B18EF77A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89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671A1-F43D-4EFE-995A-820718DB8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87D26-A17B-49AB-9D7D-DF83C5037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0C21A-F2BA-4A21-9593-6877C38B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EF7CD-11B3-4F07-BD58-E5AE27A2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67775-17DE-4A35-A129-92A7EB62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2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DFD9-D244-46F4-8244-B06FE821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01B7C-8041-4D1E-8B49-132DD4F8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00DD1-4892-4D27-8D2F-A9120F26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36A06-34F4-4CC0-9ADD-969CEC4D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1A753-091A-4964-834F-D099E1BD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69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4CD4-33D2-4B15-B896-66574C57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EB6BF-66F4-4434-A578-A16C4274E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C887B-6B14-4542-8A9E-CA605347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9791B-EF40-460D-9923-CFFE90DA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037EB-0BC4-4EFC-9829-7A36A3745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287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2C89-A0AC-41D4-86C3-73DD7A59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47E25-C16F-4FC1-A400-12C6ED460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7130-63A0-4BE8-AA85-36869414D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E8644-4679-4444-99B0-AAA3FA867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6AC69-C5AE-43AB-9FDA-7CEE8DDD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107AF-82A0-441D-BDA6-3877391B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68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A554-8F5A-4F3D-9914-962B205A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43808-DC7F-4239-BA2B-142857F0B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476A2-DCB0-4836-84DF-F02F20F40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09E8E-B5C6-4718-8FBF-C49C13015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E3297-3611-44F5-9FCA-3A0898AD8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59870-1506-424C-9567-354D649D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11BB6B-8B8F-4C5C-8F26-714A9B71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25F28A-BA1C-4640-BD03-E9BB4C110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52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65B5-8D12-492F-AF23-5F39E29F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7CE7F-FCA7-4DF9-9971-8F3E3D8F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B01BC-52C2-4D8C-A72E-556F8417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EE6D8-F95E-43F9-8776-C42012CB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6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B14DF-DD7E-49E3-A5B5-7EBE76E1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93508-9D22-4691-9F4C-70E2EF8D2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9E3F7-CC6F-4A50-8FF3-8D0DA7CA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07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E128-4A59-4854-8C98-31315DE55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6A5F6-D4E9-4B72-ACD9-4473DB8F8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F97CF-FE7B-4053-90A8-EC801E464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8EFDD-A40F-4949-9E1A-C9F41BF6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F1361-640A-47D7-99C0-60A2E1FA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789A2-8473-40B7-A978-B3224ED5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54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CC976-77F9-4A27-B7A4-FD29AEF3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88814-1306-4345-9725-0F74EC73A2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84B1E-6A12-478A-A131-41A3AD983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755E4-2FB6-4418-BDD1-559263B8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3F3F2-3088-4B4F-BEAD-85BACFF4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5A2DA-DF18-4AAB-B019-48CDE9D3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8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3CF05-1BAB-4E0C-9867-CA835EED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95E03-F622-4A2A-AE7E-7CF5B8672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06581-5515-4067-8188-3526FD458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EE4CF-55A9-4864-95FD-E5EEE841FDAE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421BE-C22E-42DA-BAF9-0239662F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6F5DB-83A4-4613-BFFE-D75B7A1B2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F4C0B-9731-4013-9416-28C08802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76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building, sky, wooden&#10;&#10;Description automatically generated">
            <a:extLst>
              <a:ext uri="{FF2B5EF4-FFF2-40B4-BE49-F238E27FC236}">
                <a16:creationId xmlns:a16="http://schemas.microsoft.com/office/drawing/2014/main" id="{F484CE5F-5BAA-46E0-A829-4DDF198E8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" b="2408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1727B-994B-4192-8B00-241246E76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The Fishermen’s Shed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B1C3E-F7E0-4892-9E1A-B4C275533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0" y="181152"/>
            <a:ext cx="2465326" cy="1611112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88E6C72-37C8-4B72-8BE1-AF5EE4219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50" y="5735639"/>
            <a:ext cx="1611199" cy="7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41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F98F-B7C6-4BE0-99A7-796550F9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Screeding the floor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8" descr="A picture containing stone&#10;&#10;Description automatically generated">
            <a:extLst>
              <a:ext uri="{FF2B5EF4-FFF2-40B4-BE49-F238E27FC236}">
                <a16:creationId xmlns:a16="http://schemas.microsoft.com/office/drawing/2014/main" id="{6A6544BF-9090-4DFB-B049-8E02C6067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1" b="11501"/>
          <a:stretch/>
        </p:blipFill>
        <p:spPr>
          <a:xfrm>
            <a:off x="8156402" y="-680"/>
            <a:ext cx="4059916" cy="4242806"/>
          </a:xfrm>
          <a:prstGeom prst="rect">
            <a:avLst/>
          </a:prstGeom>
        </p:spPr>
      </p:pic>
      <p:pic>
        <p:nvPicPr>
          <p:cNvPr id="15" name="Picture 14" descr="A picture containing outdoor, stone, concrete, cement&#10;&#10;Description automatically generated">
            <a:extLst>
              <a:ext uri="{FF2B5EF4-FFF2-40B4-BE49-F238E27FC236}">
                <a16:creationId xmlns:a16="http://schemas.microsoft.com/office/drawing/2014/main" id="{66DBB247-20A4-4581-8EDC-AF1A404736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8" b="11201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13" name="Picture 12" descr="A picture containing ground, stone, concrete, cement&#10;&#10;Description automatically generated">
            <a:extLst>
              <a:ext uri="{FF2B5EF4-FFF2-40B4-BE49-F238E27FC236}">
                <a16:creationId xmlns:a16="http://schemas.microsoft.com/office/drawing/2014/main" id="{24C0EF42-D56E-411E-B391-A7CE99260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5" r="-1" b="7466"/>
          <a:stretch/>
        </p:blipFill>
        <p:spPr>
          <a:xfrm>
            <a:off x="-49723" y="0"/>
            <a:ext cx="4059936" cy="4242806"/>
          </a:xfrm>
          <a:prstGeom prst="rect">
            <a:avLst/>
          </a:prstGeom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082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F98F-B7C6-4BE0-99A7-796550F9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Creating the micro cinema</a:t>
            </a:r>
          </a:p>
        </p:txBody>
      </p:sp>
      <p:pic>
        <p:nvPicPr>
          <p:cNvPr id="7" name="Picture 6" descr="A room with a brick wall and a fire extinguisher&#10;&#10;Description automatically generated with low confidence">
            <a:extLst>
              <a:ext uri="{FF2B5EF4-FFF2-40B4-BE49-F238E27FC236}">
                <a16:creationId xmlns:a16="http://schemas.microsoft.com/office/drawing/2014/main" id="{CA1BAF78-B281-4119-84FC-05BDE3C9A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5" b="6056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5" name="Content Placeholder 4" descr="A picture containing indoor, old, dirty, cooking&#10;&#10;Description automatically generated">
            <a:extLst>
              <a:ext uri="{FF2B5EF4-FFF2-40B4-BE49-F238E27FC236}">
                <a16:creationId xmlns:a16="http://schemas.microsoft.com/office/drawing/2014/main" id="{833F6DFC-7A1A-42BE-BDC6-57A9650A9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9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11" name="Picture 10" descr="A picture containing indoor, furniture, cluttered&#10;&#10;Description automatically generated">
            <a:extLst>
              <a:ext uri="{FF2B5EF4-FFF2-40B4-BE49-F238E27FC236}">
                <a16:creationId xmlns:a16="http://schemas.microsoft.com/office/drawing/2014/main" id="{09D01FA5-A553-49B6-843F-860162A53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7" r="1517" b="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57" name="Straight Connector 15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375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33F0-2259-48A5-BB4B-747514EE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Stormboard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 Workstation</a:t>
            </a:r>
          </a:p>
        </p:txBody>
      </p:sp>
      <p:pic>
        <p:nvPicPr>
          <p:cNvPr id="7" name="Picture 6" descr="A wooden bench in a room&#10;&#10;Description automatically generated with low confidence">
            <a:extLst>
              <a:ext uri="{FF2B5EF4-FFF2-40B4-BE49-F238E27FC236}">
                <a16:creationId xmlns:a16="http://schemas.microsoft.com/office/drawing/2014/main" id="{37966E38-BE8E-4A04-9198-955EC6D10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4" r="27496" b="-1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5" name="Content Placeholder 4" descr="A picture containing floor, indoor, building, wooden&#10;&#10;Description automatically generated">
            <a:extLst>
              <a:ext uri="{FF2B5EF4-FFF2-40B4-BE49-F238E27FC236}">
                <a16:creationId xmlns:a16="http://schemas.microsoft.com/office/drawing/2014/main" id="{0AE5481E-346E-4BFA-BA5F-6A53FE502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r="2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11" name="Picture 10" descr="A snail on a wood surface&#10;&#10;Description automatically generated with medium confidence">
            <a:extLst>
              <a:ext uri="{FF2B5EF4-FFF2-40B4-BE49-F238E27FC236}">
                <a16:creationId xmlns:a16="http://schemas.microsoft.com/office/drawing/2014/main" id="{4B4D75C4-43AE-4042-A53F-1A104ED1A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2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wooden, metalware, wood&#10;&#10;Description automatically generated">
            <a:extLst>
              <a:ext uri="{FF2B5EF4-FFF2-40B4-BE49-F238E27FC236}">
                <a16:creationId xmlns:a16="http://schemas.microsoft.com/office/drawing/2014/main" id="{F25EA615-3FF2-4936-A60F-BE9D266351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514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3A5E-5424-4371-A3A0-B652FCA2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Christmas 2020</a:t>
            </a:r>
          </a:p>
        </p:txBody>
      </p:sp>
      <p:pic>
        <p:nvPicPr>
          <p:cNvPr id="5" name="Content Placeholder 4" descr="A picture containing indoor, old, dirty, cooking&#10;&#10;Description automatically generated">
            <a:extLst>
              <a:ext uri="{FF2B5EF4-FFF2-40B4-BE49-F238E27FC236}">
                <a16:creationId xmlns:a16="http://schemas.microsoft.com/office/drawing/2014/main" id="{5905BCF6-589D-44AD-A036-0579B6E77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r="36285" b="1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11" name="Picture 10" descr="A picture containing indoor, floor, ceiling, table&#10;&#10;Description automatically generated">
            <a:extLst>
              <a:ext uri="{FF2B5EF4-FFF2-40B4-BE49-F238E27FC236}">
                <a16:creationId xmlns:a16="http://schemas.microsoft.com/office/drawing/2014/main" id="{F8C739FF-E8D4-4EF5-9DDA-C92B72E6C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2108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7" name="Picture 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460396B-9761-4E3F-99A7-0FFA44825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9" r="1" b="1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indoor, meal, dirty&#10;&#10;Description automatically generated">
            <a:extLst>
              <a:ext uri="{FF2B5EF4-FFF2-40B4-BE49-F238E27FC236}">
                <a16:creationId xmlns:a16="http://schemas.microsoft.com/office/drawing/2014/main" id="{C4682107-0741-4D9D-866E-A76C793031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2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390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D5C2-9468-4358-AD90-FD7BB4A2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Window installation</a:t>
            </a:r>
          </a:p>
        </p:txBody>
      </p:sp>
      <p:pic>
        <p:nvPicPr>
          <p:cNvPr id="9" name="Picture 8" descr="A group of people standing in a doorway&#10;&#10;Description automatically generated with low confidence">
            <a:extLst>
              <a:ext uri="{FF2B5EF4-FFF2-40B4-BE49-F238E27FC236}">
                <a16:creationId xmlns:a16="http://schemas.microsoft.com/office/drawing/2014/main" id="{CFB49CA1-85A6-4320-ACCB-276B615F1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r="15186" b="2"/>
          <a:stretch/>
        </p:blipFill>
        <p:spPr>
          <a:xfrm>
            <a:off x="7964673" y="141580"/>
            <a:ext cx="4059916" cy="4242806"/>
          </a:xfrm>
          <a:prstGeom prst="rect">
            <a:avLst/>
          </a:prstGeom>
        </p:spPr>
      </p:pic>
      <p:pic>
        <p:nvPicPr>
          <p:cNvPr id="5" name="Content Placeholder 4" descr="A picture containing indoor, wall, window&#10;&#10;Description automatically generated">
            <a:extLst>
              <a:ext uri="{FF2B5EF4-FFF2-40B4-BE49-F238E27FC236}">
                <a16:creationId xmlns:a16="http://schemas.microsoft.com/office/drawing/2014/main" id="{505342BA-EBFB-4FF2-BE5D-832D4AFD9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20802" b="2"/>
          <a:stretch/>
        </p:blipFill>
        <p:spPr>
          <a:xfrm>
            <a:off x="167411" y="0"/>
            <a:ext cx="4062918" cy="4242816"/>
          </a:xfrm>
          <a:prstGeom prst="rect">
            <a:avLst/>
          </a:prstGeom>
        </p:spPr>
      </p:pic>
      <p:pic>
        <p:nvPicPr>
          <p:cNvPr id="7" name="Picture 6" descr="A picture containing building, person, outdoor&#10;&#10;Description automatically generated">
            <a:extLst>
              <a:ext uri="{FF2B5EF4-FFF2-40B4-BE49-F238E27FC236}">
                <a16:creationId xmlns:a16="http://schemas.microsoft.com/office/drawing/2014/main" id="{7A57C4DE-858B-4E77-8498-ABC751CF49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r="19794" b="2"/>
          <a:stretch/>
        </p:blipFill>
        <p:spPr>
          <a:xfrm>
            <a:off x="4151228" y="-39938"/>
            <a:ext cx="4059936" cy="42428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47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60FF0DC-075C-4AAB-9DCF-D6891D223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E9787-DC04-4D37-BCFD-D3FAEFB8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Shelving 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A40D2D-3C9A-48F9-B812-FBA80AD27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4" r="4" b="7434"/>
          <a:stretch/>
        </p:blipFill>
        <p:spPr>
          <a:xfrm>
            <a:off x="8063558" y="329184"/>
            <a:ext cx="3630168" cy="38404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F6DA4C-FF64-4F34-9D58-FC2ED8095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building, dirty, old, wood&#10;&#10;Description automatically generated">
            <a:extLst>
              <a:ext uri="{FF2B5EF4-FFF2-40B4-BE49-F238E27FC236}">
                <a16:creationId xmlns:a16="http://schemas.microsoft.com/office/drawing/2014/main" id="{A3E63E9E-D1BC-4B57-8086-38C648E55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1056"/>
          <a:stretch/>
        </p:blipFill>
        <p:spPr>
          <a:xfrm>
            <a:off x="4270248" y="320040"/>
            <a:ext cx="3648456" cy="384048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FA45BD-42C5-4C6B-AFAF-745ABE642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indoor, window, wall&#10;&#10;Description automatically generated">
            <a:extLst>
              <a:ext uri="{FF2B5EF4-FFF2-40B4-BE49-F238E27FC236}">
                <a16:creationId xmlns:a16="http://schemas.microsoft.com/office/drawing/2014/main" id="{2B6C0BFD-C6A8-42BA-A3A3-080262588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6453" b="3"/>
          <a:stretch/>
        </p:blipFill>
        <p:spPr>
          <a:xfrm>
            <a:off x="534200" y="329184"/>
            <a:ext cx="364845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65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D7A0-701C-49D7-8B9F-58BE86A2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Electric installation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80682A-A118-462B-8270-A8CA34C44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1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5" name="Content Placeholder 4" descr="A picture containing sky, outdoor, stone&#10;&#10;Description automatically generated">
            <a:extLst>
              <a:ext uri="{FF2B5EF4-FFF2-40B4-BE49-F238E27FC236}">
                <a16:creationId xmlns:a16="http://schemas.microsoft.com/office/drawing/2014/main" id="{2F77253D-1B80-4BB2-9D90-BE3C7438E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b="10701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7" name="Picture 6" descr="A picture containing text, outdoor, sky, ground&#10;&#10;Description automatically generated">
            <a:extLst>
              <a:ext uri="{FF2B5EF4-FFF2-40B4-BE49-F238E27FC236}">
                <a16:creationId xmlns:a16="http://schemas.microsoft.com/office/drawing/2014/main" id="{984BC735-E5E6-4B87-81A2-84E83BFDA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r="-1" b="8463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140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B846-C458-4B86-9778-7C7CF0F8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Lighting 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38834-BEAD-4810-8652-D605DB7D2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16" b="10328"/>
          <a:stretch/>
        </p:blipFill>
        <p:spPr>
          <a:xfrm>
            <a:off x="321734" y="687570"/>
            <a:ext cx="5458816" cy="325258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744780-9AEB-4C81-8409-94179C81B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72" b="5"/>
          <a:stretch/>
        </p:blipFill>
        <p:spPr>
          <a:xfrm>
            <a:off x="7313353" y="321735"/>
            <a:ext cx="3655007" cy="39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2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B49BF-7FE3-4053-ADEB-854B8380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Welcome refreshments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indoor, wall, electronics, sink&#10;&#10;Description automatically generated">
            <a:extLst>
              <a:ext uri="{FF2B5EF4-FFF2-40B4-BE49-F238E27FC236}">
                <a16:creationId xmlns:a16="http://schemas.microsoft.com/office/drawing/2014/main" id="{B9572D4F-B533-469C-92AE-2BFB489B4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0B41B02A-FB5C-4C87-8A40-7AB1D9A65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9" b="3765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264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0FCA7-866E-4805-A52B-D17307AB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Upcycled seating</a:t>
            </a:r>
          </a:p>
        </p:txBody>
      </p:sp>
      <p:pic>
        <p:nvPicPr>
          <p:cNvPr id="11" name="Picture 10" descr="A painting on a table&#10;&#10;Description automatically generated with low confidence">
            <a:extLst>
              <a:ext uri="{FF2B5EF4-FFF2-40B4-BE49-F238E27FC236}">
                <a16:creationId xmlns:a16="http://schemas.microsoft.com/office/drawing/2014/main" id="{EEA7B45E-8934-4E47-8950-8FD8C2B04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567" y="482688"/>
            <a:ext cx="2647251" cy="352966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8433" y="1182448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78A0C7A9-F73A-4DAF-BAC5-75F684971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40" y="473440"/>
            <a:ext cx="2654187" cy="353891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68721A-3920-404F-817F-D207616A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82448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building, brick, outdoor, ground&#10;&#10;Description automatically generated">
            <a:extLst>
              <a:ext uri="{FF2B5EF4-FFF2-40B4-BE49-F238E27FC236}">
                <a16:creationId xmlns:a16="http://schemas.microsoft.com/office/drawing/2014/main" id="{BEDED655-9757-43AB-9BBD-DA095FF51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6" y="473440"/>
            <a:ext cx="2635376" cy="351383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3567" y="1182448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CBF682A-1099-4B19-AAC1-49CA63E74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16" y="482688"/>
            <a:ext cx="2647251" cy="352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21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12D46-2DEA-4CB0-81AC-30E31397F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6802" r="1" b="2158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3" name="Content Placeholder 20">
            <a:extLst>
              <a:ext uri="{FF2B5EF4-FFF2-40B4-BE49-F238E27FC236}">
                <a16:creationId xmlns:a16="http://schemas.microsoft.com/office/drawing/2014/main" id="{4309DEFD-E707-4527-8BBD-6E07902A4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613"/>
            <a:ext cx="10515600" cy="4051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solidFill>
                  <a:srgbClr val="FFFFFF"/>
                </a:solidFill>
              </a:rPr>
              <a:t>The Fishermen’s Shed Space</a:t>
            </a:r>
          </a:p>
          <a:p>
            <a:pPr marL="0" indent="0" algn="ctr">
              <a:buNone/>
            </a:pPr>
            <a:endParaRPr lang="en-GB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en-GB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epurposed with integrity and a warm heart, a sense of connection to the coastal environment and fishing heritage; nurturing opportunities to be creative, curious, share stories and traditions and connect with others. </a:t>
            </a:r>
            <a:br>
              <a:rPr lang="en-GB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64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027902-7374-47F7-8DB4-D1D80497C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3" b="17366"/>
          <a:stretch/>
        </p:blipFill>
        <p:spPr>
          <a:xfrm>
            <a:off x="4117521" y="59812"/>
            <a:ext cx="8074479" cy="685799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09860-9911-4B74-8FA8-FA5EEBDE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122" y="262669"/>
            <a:ext cx="8313494" cy="1054156"/>
          </a:xfrm>
        </p:spPr>
        <p:txBody>
          <a:bodyPr>
            <a:normAutofit fontScale="90000"/>
          </a:bodyPr>
          <a:lstStyle/>
          <a:p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Community Creative Micro Workshops</a:t>
            </a:r>
            <a:br>
              <a:rPr lang="en-GB" sz="3600" dirty="0"/>
            </a:br>
            <a:r>
              <a:rPr lang="en-GB" sz="2200" dirty="0"/>
              <a:t>Exploring creativity on the coast</a:t>
            </a:r>
            <a:br>
              <a:rPr lang="en-GB" sz="3600" dirty="0"/>
            </a:br>
            <a:br>
              <a:rPr lang="en-GB" dirty="0"/>
            </a:br>
            <a:endParaRPr lang="en-GB" sz="27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40CA1E-832A-43F1-9AA5-C16B884E9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1681940"/>
            <a:ext cx="5416061" cy="51162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Small groups led by an artist facilitator, nurturing wellbeing conversations, reconnecting and building confidence as we re-emerge from covid restrictions. </a:t>
            </a:r>
            <a:r>
              <a:rPr lang="en-US" sz="2000" dirty="0"/>
              <a:t>	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300" dirty="0"/>
              <a:t>Clay sculpting</a:t>
            </a:r>
          </a:p>
          <a:p>
            <a:pPr marL="0" indent="0">
              <a:buNone/>
            </a:pPr>
            <a:r>
              <a:rPr lang="en-US" sz="2300" dirty="0"/>
              <a:t>	Gyotaku</a:t>
            </a:r>
          </a:p>
          <a:p>
            <a:pPr marL="0" indent="0">
              <a:buNone/>
            </a:pPr>
            <a:r>
              <a:rPr lang="en-US" sz="2300" dirty="0"/>
              <a:t>	Willow Crab Pot Making</a:t>
            </a:r>
          </a:p>
          <a:p>
            <a:pPr marL="0" indent="0">
              <a:buNone/>
            </a:pPr>
            <a:r>
              <a:rPr lang="en-US" sz="2300" dirty="0"/>
              <a:t>	Life Drawing</a:t>
            </a:r>
          </a:p>
          <a:p>
            <a:pPr marL="0" indent="0">
              <a:buNone/>
            </a:pPr>
            <a:r>
              <a:rPr lang="en-US" sz="2300" dirty="0"/>
              <a:t>	Prop Making</a:t>
            </a:r>
          </a:p>
          <a:p>
            <a:pPr marL="0" indent="0">
              <a:buNone/>
            </a:pPr>
            <a:r>
              <a:rPr lang="en-US" sz="2300" dirty="0"/>
              <a:t>	Bunting </a:t>
            </a:r>
          </a:p>
          <a:p>
            <a:pPr marL="0" indent="0">
              <a:buNone/>
            </a:pPr>
            <a:r>
              <a:rPr lang="en-US" sz="2300" dirty="0"/>
              <a:t>	Lino Printing</a:t>
            </a:r>
          </a:p>
          <a:p>
            <a:pPr marL="0" indent="0">
              <a:buNone/>
            </a:pPr>
            <a:r>
              <a:rPr lang="en-US" sz="2300" dirty="0"/>
              <a:t>	Silk Screen Printing</a:t>
            </a:r>
          </a:p>
          <a:p>
            <a:pPr marL="0" indent="0">
              <a:buNone/>
            </a:pPr>
            <a:r>
              <a:rPr lang="en-US" sz="2300" dirty="0"/>
              <a:t>	</a:t>
            </a:r>
            <a:r>
              <a:rPr lang="en-US" sz="2300" dirty="0" err="1"/>
              <a:t>Sashiko</a:t>
            </a:r>
            <a:r>
              <a:rPr lang="en-US" sz="2300" dirty="0"/>
              <a:t> visible mending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		</a:t>
            </a:r>
            <a:r>
              <a:rPr lang="en-US" sz="2300" dirty="0"/>
              <a:t>and many more ideas…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9D2D8-58CA-4031-92FB-99650C847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6" y="262669"/>
            <a:ext cx="1613070" cy="1054155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E97F49C7-B7A0-4E96-94CC-938D7F95F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04" y="5978770"/>
            <a:ext cx="1677667" cy="81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78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A picture containing wooden, indoor, wood, old&#10;&#10;Description automatically generated">
            <a:extLst>
              <a:ext uri="{FF2B5EF4-FFF2-40B4-BE49-F238E27FC236}">
                <a16:creationId xmlns:a16="http://schemas.microsoft.com/office/drawing/2014/main" id="{F9B50664-75F0-42E3-ABB2-AC2E62268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8" b="2092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BFCE8-F748-4193-ABF5-09B0220E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10515600" cy="42902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500"/>
              </a:spcAft>
            </a:pP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The Fishermen’s Shed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  <a:effectLst/>
              </a:rPr>
            </a:br>
            <a:r>
              <a:rPr lang="en-US" sz="3400" dirty="0">
                <a:solidFill>
                  <a:srgbClr val="FFFFFF"/>
                </a:solidFill>
                <a:effectLst/>
              </a:rPr>
              <a:t>In this space local creative facilitators with community members will explore ideas and experiences through art, digital and creative skills workshops. </a:t>
            </a:r>
            <a:br>
              <a:rPr lang="en-US" sz="3400" dirty="0">
                <a:solidFill>
                  <a:srgbClr val="FFFFFF"/>
                </a:solidFill>
                <a:effectLst/>
              </a:rPr>
            </a:br>
            <a:br>
              <a:rPr lang="en-US" sz="3400" dirty="0">
                <a:solidFill>
                  <a:srgbClr val="FFFFFF"/>
                </a:solidFill>
                <a:effectLst/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0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2289A8E-864E-4595-87A1-21BD16396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r="17074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FC489-6DD0-4520-A144-BABA39B6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11212"/>
            <a:ext cx="9144000" cy="13421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The Vision…</a:t>
            </a:r>
          </a:p>
        </p:txBody>
      </p:sp>
    </p:spTree>
    <p:extLst>
      <p:ext uri="{BB962C8B-B14F-4D97-AF65-F5344CB8AC3E}">
        <p14:creationId xmlns:p14="http://schemas.microsoft.com/office/powerpoint/2010/main" val="687345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843A-E851-40EC-BEED-3ED6C078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start point…</a:t>
            </a:r>
          </a:p>
        </p:txBody>
      </p:sp>
      <p:pic>
        <p:nvPicPr>
          <p:cNvPr id="5" name="Content Placeholder 4" descr="A picture containing building, ground, outdoor, wooden&#10;&#10;Description automatically generated">
            <a:extLst>
              <a:ext uri="{FF2B5EF4-FFF2-40B4-BE49-F238E27FC236}">
                <a16:creationId xmlns:a16="http://schemas.microsoft.com/office/drawing/2014/main" id="{8254CA20-3AC2-4BE0-9211-432A0D285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Picture 6" descr="A picture containing building, ground, outdoor, young&#10;&#10;Description automatically generated">
            <a:extLst>
              <a:ext uri="{FF2B5EF4-FFF2-40B4-BE49-F238E27FC236}">
                <a16:creationId xmlns:a16="http://schemas.microsoft.com/office/drawing/2014/main" id="{1C75C8A4-C651-4931-A47C-3F19B3280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6" b="25296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946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23507-CBB3-42FC-A700-B74523D6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en-GB" sz="6000" dirty="0"/>
              <a:t>Rat Holes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94096-764D-41CD-A888-FBF34CB0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24886" b="-3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7" name="Picture 6" descr="A picture containing wood, dirty&#10;&#10;Description automatically generated">
            <a:extLst>
              <a:ext uri="{FF2B5EF4-FFF2-40B4-BE49-F238E27FC236}">
                <a16:creationId xmlns:a16="http://schemas.microsoft.com/office/drawing/2014/main" id="{F865DEAD-354A-4A7D-B819-FAB0F727A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554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0DEAA3E-6D84-49E8-922D-979422902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/>
              <a:t>Fishermen’s Nets</a:t>
            </a:r>
          </a:p>
        </p:txBody>
      </p:sp>
    </p:spTree>
    <p:extLst>
      <p:ext uri="{BB962C8B-B14F-4D97-AF65-F5344CB8AC3E}">
        <p14:creationId xmlns:p14="http://schemas.microsoft.com/office/powerpoint/2010/main" val="1165238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60FF0DC-075C-4AAB-9DCF-D6891D223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1AEDF-BCB5-499D-B0C3-64C1E66F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Working in the Fishermen’s Yard</a:t>
            </a:r>
          </a:p>
        </p:txBody>
      </p:sp>
      <p:pic>
        <p:nvPicPr>
          <p:cNvPr id="7" name="Picture 6" descr="A picture containing outdoor, sky, person&#10;&#10;Description automatically generated">
            <a:extLst>
              <a:ext uri="{FF2B5EF4-FFF2-40B4-BE49-F238E27FC236}">
                <a16:creationId xmlns:a16="http://schemas.microsoft.com/office/drawing/2014/main" id="{8E29AE6A-5386-4383-9817-18C41BABF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 r="4" b="11776"/>
          <a:stretch/>
        </p:blipFill>
        <p:spPr>
          <a:xfrm>
            <a:off x="8063558" y="320040"/>
            <a:ext cx="3630168" cy="384048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F6DA4C-FF64-4F34-9D58-FC2ED8095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40EB96-5DF0-4B01-AE44-4441ECC8B2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r="22916" b="3"/>
          <a:stretch/>
        </p:blipFill>
        <p:spPr>
          <a:xfrm>
            <a:off x="4270248" y="320040"/>
            <a:ext cx="3648456" cy="384048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FA45BD-42C5-4C6B-AFAF-745ABE642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uilding with graffiti on it&#10;&#10;Description automatically generated with medium confidence">
            <a:extLst>
              <a:ext uri="{FF2B5EF4-FFF2-40B4-BE49-F238E27FC236}">
                <a16:creationId xmlns:a16="http://schemas.microsoft.com/office/drawing/2014/main" id="{D88547C3-167F-4F46-9B9D-0F9015B7B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r="20961" b="3"/>
          <a:stretch/>
        </p:blipFill>
        <p:spPr>
          <a:xfrm>
            <a:off x="584491" y="329184"/>
            <a:ext cx="364845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61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93EB-CDB1-4347-803F-6AAD8CEE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Ceiling plastered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F1134-B92C-4395-A850-BB68ABE62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2" r="-1" b="1057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Content Placeholder 4" descr="A picture containing indoor, wall, wooden, wood&#10;&#10;Description automatically generated">
            <a:extLst>
              <a:ext uri="{FF2B5EF4-FFF2-40B4-BE49-F238E27FC236}">
                <a16:creationId xmlns:a16="http://schemas.microsoft.com/office/drawing/2014/main" id="{F5CCB303-A024-4447-9470-BAD35AEDB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152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834AE8B0-BB31-4B97-B251-FFF109297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6953D-D260-4B05-B011-B58CFDB2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Reclaimed walls</a:t>
            </a:r>
          </a:p>
        </p:txBody>
      </p:sp>
      <p:pic>
        <p:nvPicPr>
          <p:cNvPr id="5" name="Content Placeholder 4" descr="A picture containing person, stone&#10;&#10;Description automatically generated">
            <a:extLst>
              <a:ext uri="{FF2B5EF4-FFF2-40B4-BE49-F238E27FC236}">
                <a16:creationId xmlns:a16="http://schemas.microsoft.com/office/drawing/2014/main" id="{CE5FAB3B-9AF1-4925-A47B-861061616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r="-5" b="-5"/>
          <a:stretch/>
        </p:blipFill>
        <p:spPr>
          <a:xfrm>
            <a:off x="465210" y="529501"/>
            <a:ext cx="2560320" cy="3208906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EC59D61-98FB-4DBA-9EFD-0299313D6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227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89A8CC23-51D0-4953-B58A-45E3A65FD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r="-5" b="-5"/>
          <a:stretch/>
        </p:blipFill>
        <p:spPr>
          <a:xfrm>
            <a:off x="6085332" y="518378"/>
            <a:ext cx="2560320" cy="3208906"/>
          </a:xfrm>
          <a:prstGeom prst="rect">
            <a:avLst/>
          </a:prstGeom>
        </p:spPr>
      </p:pic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959C4EA-A09C-4A86-992F-952E825CC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5332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's hand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FA9139E1-B7E2-4C7A-BE57-00278975C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60" r="-3" b="-3"/>
          <a:stretch/>
        </p:blipFill>
        <p:spPr>
          <a:xfrm>
            <a:off x="3182908" y="529501"/>
            <a:ext cx="2560320" cy="3208906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B1206AF-FFE1-408C-A70D-65563D95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67873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indoor, wood&#10;&#10;Description automatically generated">
            <a:extLst>
              <a:ext uri="{FF2B5EF4-FFF2-40B4-BE49-F238E27FC236}">
                <a16:creationId xmlns:a16="http://schemas.microsoft.com/office/drawing/2014/main" id="{2363EA04-71F3-414E-BF54-A329F5E69B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8" r="12849" b="-3"/>
          <a:stretch/>
        </p:blipFill>
        <p:spPr>
          <a:xfrm>
            <a:off x="8906256" y="518378"/>
            <a:ext cx="2560320" cy="320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85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195</Words>
  <Application>Microsoft Office PowerPoint</Application>
  <PresentationFormat>Widescreen</PresentationFormat>
  <Paragraphs>39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Tw Cen MT</vt:lpstr>
      <vt:lpstr>Office Theme</vt:lpstr>
      <vt:lpstr>The Fishermen’s Shed</vt:lpstr>
      <vt:lpstr>PowerPoint Presentation</vt:lpstr>
      <vt:lpstr> The Fishermen’s Shed  In this space local creative facilitators with community members will explore ideas and experiences through art, digital and creative skills workshops.   </vt:lpstr>
      <vt:lpstr>The Vision…</vt:lpstr>
      <vt:lpstr>The start point…</vt:lpstr>
      <vt:lpstr>Rat Holes</vt:lpstr>
      <vt:lpstr>Working in the Fishermen’s Yard</vt:lpstr>
      <vt:lpstr>Ceiling plastered</vt:lpstr>
      <vt:lpstr>Reclaimed walls</vt:lpstr>
      <vt:lpstr>Screeding the floor</vt:lpstr>
      <vt:lpstr>Creating the micro cinema</vt:lpstr>
      <vt:lpstr>Stormboard to Workstation</vt:lpstr>
      <vt:lpstr>Christmas 2020</vt:lpstr>
      <vt:lpstr>Window installation</vt:lpstr>
      <vt:lpstr>Shelving in</vt:lpstr>
      <vt:lpstr>Electric installation</vt:lpstr>
      <vt:lpstr>Lighting In</vt:lpstr>
      <vt:lpstr>Welcome refreshments</vt:lpstr>
      <vt:lpstr>Upcycled seating</vt:lpstr>
      <vt:lpstr>  Community Creative Micro Workshops Exploring creativity on the coast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Fishemermen’s Shed</dc:title>
  <dc:creator>Louise Cole</dc:creator>
  <cp:lastModifiedBy>Louise Cole</cp:lastModifiedBy>
  <cp:revision>22</cp:revision>
  <dcterms:created xsi:type="dcterms:W3CDTF">2021-04-15T09:01:29Z</dcterms:created>
  <dcterms:modified xsi:type="dcterms:W3CDTF">2021-05-07T15:43:56Z</dcterms:modified>
</cp:coreProperties>
</file>